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2" r:id="rId2"/>
    <p:sldId id="257" r:id="rId3"/>
    <p:sldId id="265" r:id="rId4"/>
    <p:sldId id="258" r:id="rId5"/>
    <p:sldId id="260" r:id="rId6"/>
    <p:sldId id="263" r:id="rId7"/>
    <p:sldId id="261" r:id="rId8"/>
    <p:sldId id="262" r:id="rId9"/>
    <p:sldId id="272" r:id="rId10"/>
    <p:sldId id="270" r:id="rId11"/>
    <p:sldId id="271" r:id="rId12"/>
    <p:sldId id="264" r:id="rId13"/>
    <p:sldId id="279" r:id="rId14"/>
    <p:sldId id="308" r:id="rId15"/>
    <p:sldId id="280" r:id="rId16"/>
    <p:sldId id="266" r:id="rId17"/>
    <p:sldId id="273" r:id="rId18"/>
    <p:sldId id="317" r:id="rId19"/>
    <p:sldId id="285" r:id="rId20"/>
    <p:sldId id="299" r:id="rId21"/>
    <p:sldId id="29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68"/>
  </p:normalViewPr>
  <p:slideViewPr>
    <p:cSldViewPr snapToGrid="0" snapToObjects="1">
      <p:cViewPr>
        <p:scale>
          <a:sx n="95" d="100"/>
          <a:sy n="95" d="100"/>
        </p:scale>
        <p:origin x="6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2F171-0826-7149-9931-8B2E33014E70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B8857-80CA-CB45-B782-9D3FC4C609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709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55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0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06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32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78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64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41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60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977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04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186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A6E19-7F2C-B341-ACDE-5B47BE3B9F51}" type="datetimeFigureOut">
              <a:rPr kumimoji="1" lang="zh-CN" altLang="en-US" smtClean="0"/>
              <a:t>2017/8/16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ED8EA-B633-E242-981A-0243397B4C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79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gif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5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4" Type="http://schemas.openxmlformats.org/officeDocument/2006/relationships/image" Target="../media/image65.png"/><Relationship Id="rId5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13313"/>
            <a:ext cx="9144000" cy="2387600"/>
          </a:xfrm>
        </p:spPr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Mini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PaiGo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底盘竞品分析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36332"/>
            <a:ext cx="9144000" cy="1655762"/>
          </a:xfrm>
        </p:spPr>
        <p:txBody>
          <a:bodyPr/>
          <a:lstStyle/>
          <a:p>
            <a:r>
              <a:rPr kumimoji="1"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2017.7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1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211422" y="1366336"/>
            <a:ext cx="2146767" cy="15421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3476" y="370505"/>
            <a:ext cx="1683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E1E1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Smart R2-D2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31" y="4167051"/>
            <a:ext cx="3289966" cy="24642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31" y="961386"/>
            <a:ext cx="3289966" cy="30586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0610" y="1496966"/>
            <a:ext cx="182453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编程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电影角色声效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一键唱歌跳舞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电源：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AA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电池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1421" y="961386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声音</a:t>
            </a:r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手势</a:t>
            </a:r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控制</a:t>
            </a:r>
            <a:endParaRPr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7911"/>
          <a:stretch/>
        </p:blipFill>
        <p:spPr>
          <a:xfrm>
            <a:off x="4068567" y="961386"/>
            <a:ext cx="4519748" cy="3058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7" y="4166919"/>
            <a:ext cx="4124956" cy="24559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11" y="4175317"/>
            <a:ext cx="4133604" cy="24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244885" y="1426434"/>
            <a:ext cx="4808378" cy="25680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3476" y="268134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小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MU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太空机器人</a:t>
            </a:r>
          </a:p>
        </p:txBody>
      </p:sp>
      <p:sp>
        <p:nvSpPr>
          <p:cNvPr id="5" name="矩形 4"/>
          <p:cNvSpPr/>
          <p:nvPr/>
        </p:nvSpPr>
        <p:spPr>
          <a:xfrm>
            <a:off x="275728" y="1558147"/>
            <a:ext cx="45776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检测人体</a:t>
            </a:r>
            <a:endParaRPr lang="en-US" altLang="zh-CN" sz="1600" dirty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人脸识别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智能跟随模式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（打招呼，跟着你的移动转动身体）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录制语言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动态物体检测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音乐模式</a:t>
            </a:r>
            <a:endParaRPr lang="en-US" altLang="zh-CN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编程模式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电源：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AAA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电池，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小时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3476" y="1009503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：视觉识别技术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448" y="268134"/>
            <a:ext cx="6263255" cy="33551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4" b="8916"/>
          <a:stretch/>
        </p:blipFill>
        <p:spPr>
          <a:xfrm>
            <a:off x="8235280" y="3788246"/>
            <a:ext cx="3756423" cy="30697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3" y="4121340"/>
            <a:ext cx="3582943" cy="2645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12" y="4121340"/>
            <a:ext cx="3871989" cy="26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0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995" y="344379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Cellrobot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2" r="13312"/>
          <a:stretch/>
        </p:blipFill>
        <p:spPr>
          <a:xfrm>
            <a:off x="8530045" y="3337088"/>
            <a:ext cx="3455125" cy="3711039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44885" y="1426434"/>
            <a:ext cx="5083105" cy="19106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1121" y="1605650"/>
            <a:ext cx="49039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手机支架，踢球，浇花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教程模式（构型库，多种形态，搭建指导）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自定义模式（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模型实时显示模拟，自创）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图形化编程模式（积木搭建式编程软件，深度开发）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代码编程模式（代码库，开源体系）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4995" y="900796"/>
            <a:ext cx="41809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：八面拼接，功能</a:t>
            </a:r>
            <a:r>
              <a:rPr lang="zh-CN" altLang="en-US" sz="160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模块，卡扣设计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9" r="18127"/>
          <a:stretch/>
        </p:blipFill>
        <p:spPr>
          <a:xfrm>
            <a:off x="2545602" y="3215634"/>
            <a:ext cx="2782389" cy="3741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4" r="18103"/>
          <a:stretch/>
        </p:blipFill>
        <p:spPr>
          <a:xfrm>
            <a:off x="5394132" y="3337088"/>
            <a:ext cx="3069771" cy="39389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094"/>
            <a:ext cx="2790292" cy="16881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833" y="579800"/>
            <a:ext cx="5473337" cy="24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2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995" y="3443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毛毛虫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4885" y="1465623"/>
            <a:ext cx="3595595" cy="12172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1120" y="1605650"/>
            <a:ext cx="30882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每段部件都有不同的箭头代表毛毛虫不同的移动方向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Usb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连接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4995" y="90079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：分节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22" y="4019004"/>
            <a:ext cx="4541075" cy="26640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209" y="4019005"/>
            <a:ext cx="4296931" cy="26640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209" y="992777"/>
            <a:ext cx="4277540" cy="28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9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5591" y="2611019"/>
            <a:ext cx="2771274" cy="1158875"/>
          </a:xfrm>
        </p:spPr>
        <p:txBody>
          <a:bodyPr>
            <a:normAutofit fontScale="90000"/>
          </a:bodyPr>
          <a:lstStyle/>
          <a:p>
            <a:r>
              <a:rPr kumimoji="1" lang="zh-CN" altLang="en-US" smtClean="0"/>
              <a:t>陪伴型玩具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166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995" y="3443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口袋机器人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4886" y="1465622"/>
            <a:ext cx="3368084" cy="23844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6" name="矩形 5"/>
          <p:cNvSpPr/>
          <p:nvPr/>
        </p:nvSpPr>
        <p:spPr>
          <a:xfrm>
            <a:off x="321120" y="1605650"/>
            <a:ext cx="308828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会发光的脸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携带方便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前进跳舞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拍手，敲击会有反应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配对多个一起同时发出声效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复读录音（用机器人的声音重复）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无指令时会移动和说话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手臂可动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4995" y="900796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：小，便携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9" t="15809" r="20710"/>
          <a:stretch/>
        </p:blipFill>
        <p:spPr>
          <a:xfrm>
            <a:off x="10018634" y="4009675"/>
            <a:ext cx="2173366" cy="27290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879" y="3972930"/>
            <a:ext cx="2849154" cy="27658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969" y="4009675"/>
            <a:ext cx="3044153" cy="2729056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4408151" y="1465622"/>
            <a:ext cx="2469728" cy="20744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61804" y="1543998"/>
            <a:ext cx="30882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好评：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录音功能锻炼说话能力</a:t>
            </a:r>
            <a:endParaRPr lang="en-US" altLang="zh-CN" sz="16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80673" y="2358449"/>
            <a:ext cx="30882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差评：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讲话太少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功能简单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灵敏度不高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98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44885" y="1465622"/>
            <a:ext cx="3595595" cy="20744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8350" y="35744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STSongti-SC-Regular" charset="-122"/>
                <a:ea typeface="STSongti-SC-Regular" charset="-122"/>
              </a:rPr>
              <a:t>小墨机器人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138" y="3357154"/>
            <a:ext cx="4461862" cy="35008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8350" y="157475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双语交互</a:t>
            </a:r>
            <a:endParaRPr lang="en-US" altLang="zh-CN" sz="16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教育资源（儿歌，故事，百科等）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远程语音视频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智能家居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家庭助手（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Siri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电源：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充电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23" y="3571250"/>
            <a:ext cx="2615786" cy="32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6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995" y="344379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Domgy</a:t>
            </a:r>
            <a:r>
              <a:rPr lang="zh-CN" altLang="en-US" b="1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宠物机器人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44885" y="1465623"/>
            <a:ext cx="3188126" cy="24630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6" name="矩形 5"/>
          <p:cNvSpPr/>
          <p:nvPr/>
        </p:nvSpPr>
        <p:spPr>
          <a:xfrm>
            <a:off x="321121" y="1605650"/>
            <a:ext cx="29576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按照设定路线巡逻，捕捉异常画面</a:t>
            </a:r>
            <a:endParaRPr lang="en-US" altLang="zh-CN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并拍照发送给主人</a:t>
            </a:r>
            <a:endParaRPr lang="en-US" altLang="zh-CN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迎接家庭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成员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下楼梯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触摸屏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识别文字信息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远程管理家中智能设备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4995" y="900796"/>
            <a:ext cx="6000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：识别家庭中的成员和宠物，完成家庭空间的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14" y="3928653"/>
            <a:ext cx="3746137" cy="28096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54" y="1854925"/>
            <a:ext cx="3762697" cy="19647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645" y="4591496"/>
            <a:ext cx="4124234" cy="21634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45" y="4591496"/>
            <a:ext cx="3795166" cy="21467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408" y="2547585"/>
            <a:ext cx="3478471" cy="19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3716" y="881990"/>
            <a:ext cx="1134317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功能汇总：</a:t>
            </a:r>
            <a:endParaRPr lang="en-US" altLang="zh-CN" sz="24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遥控 语音 编程 承重 舞蹈 手势指令 路径绘制 避障碍 情绪模式 剧中人物道具互动</a:t>
            </a:r>
            <a:endParaRPr lang="en-US" altLang="zh-CN" sz="24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面部识别  路径规划系统 重力感应 配件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根据线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的颜色变换自身的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led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灯 人跟随模式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录制语音 音乐模式 灯光声效</a:t>
            </a:r>
            <a:endParaRPr lang="en-US" altLang="zh-CN" sz="24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9587" y="3561496"/>
            <a:ext cx="11327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拍手敲击反应 智能家居设备控制 教育资源 双语交互 视频 微信留言 讲故事 听音乐 百</a:t>
            </a:r>
            <a:r>
              <a:rPr lang="zh-CN" altLang="en-US" sz="240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 </a:t>
            </a:r>
            <a:r>
              <a:rPr lang="zh-CN" altLang="en-US" sz="24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答题 </a:t>
            </a:r>
            <a:r>
              <a:rPr lang="en-US" altLang="zh-CN" sz="2400" dirty="0" err="1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siri</a:t>
            </a:r>
            <a:endParaRPr lang="en-US" altLang="zh-CN" sz="2400" dirty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35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94995" y="34437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星钻积木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4885" y="1465623"/>
            <a:ext cx="3595595" cy="8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21120" y="1605650"/>
            <a:ext cx="3519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用积木作为棋子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集齐八款棋子可拼砌成超级大合体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4995" y="900796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：与飞行棋结合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890683"/>
            <a:ext cx="2698376" cy="26983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/>
          <a:stretch/>
        </p:blipFill>
        <p:spPr>
          <a:xfrm>
            <a:off x="3937748" y="3890683"/>
            <a:ext cx="5150672" cy="26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5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41066" y="1749700"/>
            <a:ext cx="3701545" cy="15870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1067" y="345106"/>
            <a:ext cx="309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Coji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编程机器人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24676" r="25923"/>
          <a:stretch/>
        </p:blipFill>
        <p:spPr>
          <a:xfrm>
            <a:off x="341067" y="4295023"/>
            <a:ext cx="1859406" cy="21319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4595"/>
          <a:stretch/>
        </p:blipFill>
        <p:spPr>
          <a:xfrm>
            <a:off x="2324794" y="4295023"/>
            <a:ext cx="3475509" cy="21319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23" y="4295022"/>
            <a:ext cx="2842537" cy="21319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480" y="4295021"/>
            <a:ext cx="2842538" cy="213190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14640" y="757674"/>
            <a:ext cx="683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0" smtClean="0">
                <a:latin typeface="Microsoft YaHei" charset="-122"/>
                <a:ea typeface="Microsoft YaHei" charset="-122"/>
                <a:cs typeface="Microsoft YaHei" charset="-122"/>
              </a:rPr>
              <a:t>699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9" y="731518"/>
            <a:ext cx="348001" cy="34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74507" y="1105675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主要特点：</a:t>
            </a:r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表情符编程</a:t>
            </a:r>
            <a:endParaRPr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1647" y="1874767"/>
            <a:ext cx="34676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自由游戏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：发送表情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记忆训练：记忆表情</a:t>
            </a:r>
            <a:endParaRPr lang="en-US" altLang="zh-CN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指令迷宫：编辑路线，到达终点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程序中心模式：自己设定表情加动作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自由遥控模式：控制行走或发送表情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406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366028" y="1060954"/>
            <a:ext cx="2901608" cy="9292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6027" y="33976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262626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积木机器人传感套装</a:t>
            </a:r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8848" b="13246"/>
          <a:stretch/>
        </p:blipFill>
        <p:spPr>
          <a:xfrm>
            <a:off x="8714619" y="581815"/>
            <a:ext cx="2881779" cy="2525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632" y="3239275"/>
            <a:ext cx="2857697" cy="33751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32" y="585043"/>
            <a:ext cx="2857697" cy="25220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619" y="3242483"/>
            <a:ext cx="2880844" cy="33719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66027" y="1203780"/>
            <a:ext cx="2707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颜色传感器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编程系统可选择传感器 取色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568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5707" y="10979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535353"/>
                </a:solidFill>
                <a:latin typeface="MicrosoftYaHei" charset="-122"/>
                <a:ea typeface="MicrosoftYaHei" charset="-122"/>
              </a:rPr>
              <a:t>陀螺仪机器人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9154" y="705629"/>
            <a:ext cx="1415772" cy="338554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小工程师系列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154" y="1508162"/>
            <a:ext cx="2958048" cy="8450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8910" y="1625381"/>
            <a:ext cx="27184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机械飞轮原理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05" y="2486520"/>
            <a:ext cx="3307350" cy="41697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2951" r="18037" b="22157"/>
          <a:stretch/>
        </p:blipFill>
        <p:spPr>
          <a:xfrm>
            <a:off x="295707" y="2685056"/>
            <a:ext cx="3456649" cy="40717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" b="4825"/>
          <a:stretch/>
        </p:blipFill>
        <p:spPr>
          <a:xfrm>
            <a:off x="7209005" y="2685056"/>
            <a:ext cx="4785239" cy="40717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t="21134" b="26327"/>
          <a:stretch/>
        </p:blipFill>
        <p:spPr>
          <a:xfrm>
            <a:off x="4612340" y="215274"/>
            <a:ext cx="7274859" cy="238033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8709" y="14083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Gigo</a:t>
            </a:r>
            <a:r>
              <a:rPr lang="zh-CN" altLang="en-US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积木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6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354130" y="1407396"/>
            <a:ext cx="3223260" cy="24635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1297" y="362588"/>
            <a:ext cx="1824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Mip</a:t>
            </a:r>
            <a:r>
              <a:rPr lang="zh-CN" altLang="en-US" sz="1600" b="1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自平衡机器人</a:t>
            </a:r>
            <a:endParaRPr lang="zh-CN" altLang="en-US" sz="1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1297" y="880242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主要特点：</a:t>
            </a:r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手势指令</a:t>
            </a:r>
            <a:endParaRPr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116" y="1468785"/>
            <a:ext cx="317567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感知手势行进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情绪模式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激光模式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拳击模式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自动模式行进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路径绘制行进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舞蹈模式</a:t>
            </a:r>
            <a:endParaRPr lang="en-US" altLang="zh-CN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托盘承重模式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8901" y="3532432"/>
            <a:ext cx="2682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电源：更换电池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节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号电池</a:t>
            </a:r>
            <a:endParaRPr lang="en-US" altLang="zh-CN" sz="1600" dirty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57" y="4219363"/>
            <a:ext cx="2001247" cy="24713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08" y="4219362"/>
            <a:ext cx="3299072" cy="24713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93" y="4219362"/>
            <a:ext cx="3299074" cy="24713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95" y="4219362"/>
            <a:ext cx="3122782" cy="24713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887" y="2083354"/>
            <a:ext cx="3352256" cy="20095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12" y="2110481"/>
            <a:ext cx="3297783" cy="1982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95" y="44644"/>
            <a:ext cx="3122782" cy="19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16612" y="1440400"/>
            <a:ext cx="4524356" cy="13188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4" y="3104567"/>
            <a:ext cx="3237228" cy="35660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9675" y="988606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主要特点：</a:t>
            </a:r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手势指令</a:t>
            </a:r>
            <a:endParaRPr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9675" y="1550298"/>
            <a:ext cx="45112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模式灯感应：手势指令；探测周围环境，</a:t>
            </a:r>
            <a:r>
              <a:rPr lang="zh-CN" altLang="en-US" sz="160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避开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  障碍物；警示音；舞蹈模式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玩法：驱动</a:t>
            </a:r>
            <a:r>
              <a:rPr lang="en-US" altLang="zh-CN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声效；路径绘制；情绪模式；     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对战模式；剧中人物道具互动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802" y="4807131"/>
            <a:ext cx="2198040" cy="20508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25" y="4814782"/>
            <a:ext cx="3303921" cy="18558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527" y="4807130"/>
            <a:ext cx="2965779" cy="190229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29675" y="362588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MinionMip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t="1971" b="2163"/>
          <a:stretch/>
        </p:blipFill>
        <p:spPr>
          <a:xfrm>
            <a:off x="6793802" y="104504"/>
            <a:ext cx="5254504" cy="45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2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444476" y="1647985"/>
            <a:ext cx="3710427" cy="23304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8350" y="357443"/>
            <a:ext cx="2927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Cozmo</a:t>
            </a:r>
            <a:r>
              <a:rPr lang="zh-CN" altLang="en-US" sz="16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的智能赛车玩具机器人</a:t>
            </a:r>
            <a:endParaRPr lang="zh-CN" altLang="en-US" sz="1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8350" y="121371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OLED</a:t>
            </a:r>
            <a:r>
              <a:rPr lang="zh-CN" altLang="en-US" sz="1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显示屏</a:t>
            </a:r>
            <a:r>
              <a:rPr lang="zh-CN" altLang="en-US" sz="1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摄像头传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感器</a:t>
            </a:r>
            <a:r>
              <a:rPr lang="zh-CN" altLang="en-US" sz="1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、电机和视觉</a:t>
            </a:r>
            <a:r>
              <a:rPr lang="zh-CN" altLang="en-US" sz="1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2853" y="1765553"/>
            <a:ext cx="363205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自动展示情绪（动作声音表情）</a:t>
            </a:r>
            <a:endParaRPr lang="en-US" altLang="zh-CN" sz="16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面部识别功能</a:t>
            </a:r>
            <a:endParaRPr lang="en-US" altLang="zh-CN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路径规划系统 ，熟悉环境防止掉落</a:t>
            </a:r>
            <a:endParaRPr lang="en-US" altLang="zh-CN" sz="16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一起玩游戏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自由散步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分钟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滚动魔方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电源：充电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64" y="3464562"/>
            <a:ext cx="2458066" cy="32787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47" y="3483029"/>
            <a:ext cx="2430267" cy="32418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64" y="92669"/>
            <a:ext cx="5180850" cy="32673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8350" y="779846"/>
            <a:ext cx="3323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主要特点：面部识别 路径规划系统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099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58492" y="1295009"/>
            <a:ext cx="3732245" cy="18923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4" name="矩形 3"/>
          <p:cNvSpPr/>
          <p:nvPr/>
        </p:nvSpPr>
        <p:spPr>
          <a:xfrm>
            <a:off x="294995" y="34437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xkbot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6435" y="1454722"/>
            <a:ext cx="34115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动手组装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图形化编程（蜂鸣器，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Led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全彩灯）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摇一摇对战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重力感应控制</a:t>
            </a:r>
            <a:endParaRPr lang="en-US" altLang="zh-CN" sz="16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3372" y="873425"/>
            <a:ext cx="27225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主要玩法：巡线 避障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88" y="4270336"/>
            <a:ext cx="4093029" cy="2300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18" y="4270336"/>
            <a:ext cx="4093029" cy="23002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17" y="1808422"/>
            <a:ext cx="4093029" cy="23002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5806" y="268694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电源：充电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0" y="4270336"/>
            <a:ext cx="3216557" cy="22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33163" y="1515008"/>
            <a:ext cx="4636142" cy="2367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3163" y="461945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SimHei" charset="-122"/>
                <a:ea typeface="SimHei" charset="-122"/>
                <a:cs typeface="SimHei" charset="-122"/>
              </a:rPr>
              <a:t>Dash</a:t>
            </a:r>
            <a:r>
              <a:rPr lang="zh-CN" altLang="en-US" sz="2000" b="1" dirty="0" smtClean="0">
                <a:latin typeface="SimHei" charset="-122"/>
                <a:ea typeface="SimHei" charset="-122"/>
                <a:cs typeface="SimHei" charset="-122"/>
              </a:rPr>
              <a:t>编程机器人</a:t>
            </a:r>
            <a:endParaRPr lang="en-US" altLang="zh-CN" sz="2000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1" y="2867499"/>
            <a:ext cx="5290178" cy="38206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3163" y="1088515"/>
            <a:ext cx="2733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en-US" altLang="zh-CN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由易到难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7592" y="1690887"/>
            <a:ext cx="4363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Go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遥控（声音，灯，行走，摇头）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Wonder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图形化编程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Blockly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函数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Path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角色扮演，设定移动路线完成任务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Xylo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音乐，编辑曲谱（配套配件木琴和木锤）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7592" y="3190205"/>
            <a:ext cx="4363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发射器 乐高积木 作曲 跟唱 演奏 跳舞 足球赛 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32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94995" y="1349139"/>
            <a:ext cx="3698448" cy="16507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4995" y="344379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Ozobot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4995" y="1419292"/>
            <a:ext cx="36984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跑动，画线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游戏，迷宫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线的</a:t>
            </a:r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颜色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变换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自身的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led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灯</a:t>
            </a:r>
            <a:endParaRPr lang="en-US" altLang="zh-CN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电源：</a:t>
            </a:r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与电脑连接</a:t>
            </a:r>
            <a:r>
              <a:rPr lang="en-US" altLang="zh-CN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USB</a:t>
            </a:r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，维持</a:t>
            </a:r>
            <a:r>
              <a:rPr lang="en-US" altLang="zh-CN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分钟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solidFill>
                <a:srgbClr val="2532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4995" y="945270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</a:t>
            </a:r>
            <a:r>
              <a:rPr lang="zh-CN" altLang="en-US" sz="1600" dirty="0" smtClean="0">
                <a:solidFill>
                  <a:srgbClr val="2532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：巡线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49" y="235131"/>
            <a:ext cx="4529631" cy="662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41066" y="1749700"/>
            <a:ext cx="3656169" cy="24372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4259" y="331317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s-ES_tradnl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</a:t>
            </a:r>
            <a:r>
              <a:rPr lang="es-ES_tradnl" altLang="zh-CN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Mu</a:t>
            </a:r>
            <a:r>
              <a:rPr lang="zh-CN" altLang="en-US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机器人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4259" y="1094155"/>
            <a:ext cx="35707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主要玩法：</a:t>
            </a:r>
            <a:r>
              <a:rPr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其它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玩具或机器人躯干相连接，并让玩具“活”起来。</a:t>
            </a:r>
          </a:p>
        </p:txBody>
      </p:sp>
      <p:sp>
        <p:nvSpPr>
          <p:cNvPr id="6" name="矩形 5"/>
          <p:cNvSpPr/>
          <p:nvPr/>
        </p:nvSpPr>
        <p:spPr>
          <a:xfrm>
            <a:off x="426511" y="1799550"/>
            <a:ext cx="3570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直接搭配市面上已有的乐高</a:t>
            </a:r>
            <a:r>
              <a:rPr lang="en-US" altLang="zh-CN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ev3</a:t>
            </a:r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系列</a:t>
            </a:r>
            <a:r>
              <a:rPr lang="en-US" altLang="zh-CN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乐高动力组系列，赫宝爬虫系列等，黏贴配套使用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6511" y="2680397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线跟随模式</a:t>
            </a:r>
            <a:endParaRPr lang="en-US" altLang="zh-CN" sz="16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人跟随模式</a:t>
            </a:r>
            <a:endParaRPr lang="en-US" altLang="zh-CN" sz="16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人脸识别</a:t>
            </a:r>
            <a:endParaRPr lang="en-US" altLang="zh-CN" sz="16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电源：充电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55" y="3907236"/>
            <a:ext cx="3543768" cy="25360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8" y="4706388"/>
            <a:ext cx="4415738" cy="1736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7"/>
          <a:stretch/>
        </p:blipFill>
        <p:spPr>
          <a:xfrm>
            <a:off x="4745672" y="3383280"/>
            <a:ext cx="3449174" cy="32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4864</TotalTime>
  <Words>768</Words>
  <Application>Microsoft Macintosh PowerPoint</Application>
  <PresentationFormat>宽屏</PresentationFormat>
  <Paragraphs>148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DengXian</vt:lpstr>
      <vt:lpstr>DengXian Light</vt:lpstr>
      <vt:lpstr>Microsoft YaHei</vt:lpstr>
      <vt:lpstr>MicrosoftYaHei</vt:lpstr>
      <vt:lpstr>SimHei</vt:lpstr>
      <vt:lpstr>STSongti-SC-Regular</vt:lpstr>
      <vt:lpstr>Office 主题</vt:lpstr>
      <vt:lpstr>Mini PaiGo底盘竞品分析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陪伴型玩具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166</cp:revision>
  <dcterms:created xsi:type="dcterms:W3CDTF">2017-07-14T05:15:21Z</dcterms:created>
  <dcterms:modified xsi:type="dcterms:W3CDTF">2017-08-16T11:00:32Z</dcterms:modified>
</cp:coreProperties>
</file>